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1" r:id="rId4"/>
    <p:sldId id="260" r:id="rId5"/>
    <p:sldId id="258" r:id="rId6"/>
    <p:sldId id="259" r:id="rId7"/>
    <p:sldId id="263" r:id="rId8"/>
    <p:sldId id="262" r:id="rId9"/>
    <p:sldId id="264" r:id="rId10"/>
  </p:sldIdLst>
  <p:sldSz cx="12192000" cy="6858000"/>
  <p:notesSz cx="7008813" cy="9294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039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1EDF2D77-61A1-4588-9E43-384A979038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039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CEA6C0E4-902E-4469-B82D-C10E4003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25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cksters.com/history/us_1800s/statue_of_liberty.php" TargetMode="External"/><Relationship Id="rId2" Type="http://schemas.openxmlformats.org/officeDocument/2006/relationships/hyperlink" Target="https://www.vice.com/en_us/article/mvkgjb/the-statue-of-liberty-was-originally-intended-to-celebrate-the-end-of-american-slavery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kids.kiddle.co/Emma_Lazarus" TargetMode="External"/><Relationship Id="rId4" Type="http://schemas.openxmlformats.org/officeDocument/2006/relationships/hyperlink" Target="https://www.awesomestories.com/asset/view/Colossus-of-Rhod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‘the New Colossus’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Emma Lazarus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010" y="220579"/>
            <a:ext cx="9601200" cy="14859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91916"/>
            <a:ext cx="5638800" cy="48928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Declaration of Independence states:</a:t>
            </a:r>
          </a:p>
          <a:p>
            <a:pPr marL="0" indent="0">
              <a:buNone/>
            </a:pPr>
            <a:r>
              <a:rPr lang="en-US" dirty="0" smtClean="0"/>
              <a:t>“We hold these truths to be self-evident, that all men are created equal, that they are endowed by their Creator with certain inalienable rights, that among these are life, liberty, and the pursuit of happiness.”</a:t>
            </a:r>
          </a:p>
          <a:p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What does Liberty mean?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Why do you think liberty would be considered a basic right?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 descr="Image result for statue of lib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09123"/>
            <a:ext cx="5358063" cy="421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4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What did the colossus of rhodes look lik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45" y="1810755"/>
            <a:ext cx="5731878" cy="373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he Colossus of Rhodes, a statue of the Greek titan-god of the sun Helios, erected in 280 BC - Stock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064" y="206904"/>
            <a:ext cx="4592395" cy="653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0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te of the famous Collosus of Rhodes at entrance to Harbour. - Colossus of Rh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67" y="382771"/>
            <a:ext cx="10453874" cy="634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39503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Read Poem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2200" dirty="0"/>
              <a:t>Vocabulary</a:t>
            </a:r>
            <a:br>
              <a:rPr lang="en-US" sz="2200" dirty="0"/>
            </a:br>
            <a:r>
              <a:rPr lang="en-US" sz="2200" dirty="0"/>
              <a:t>Exiles- a person who lives away from their native country, either from choice or compulsion.</a:t>
            </a:r>
            <a:br>
              <a:rPr lang="en-US" sz="2200" dirty="0"/>
            </a:br>
            <a:r>
              <a:rPr lang="en-US" sz="2200" dirty="0"/>
              <a:t>Pomp- ceremony and splendid display, especially at a public event.</a:t>
            </a:r>
            <a:br>
              <a:rPr lang="en-US" sz="2200" dirty="0"/>
            </a:br>
            <a:r>
              <a:rPr lang="en-US" sz="2200" dirty="0"/>
              <a:t>Yearning- a feeling of intense longing for something.</a:t>
            </a:r>
            <a:br>
              <a:rPr lang="en-US" sz="2200" dirty="0"/>
            </a:br>
            <a:r>
              <a:rPr lang="en-US" sz="2200" dirty="0"/>
              <a:t>Wretched- in a very unhappy or unfortunate state.</a:t>
            </a:r>
            <a:br>
              <a:rPr lang="en-US" sz="22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Colossus OG</a:t>
            </a:r>
            <a:br>
              <a:rPr lang="en-US" dirty="0" smtClean="0"/>
            </a:br>
            <a:r>
              <a:rPr lang="en-US" dirty="0" smtClean="0"/>
              <a:t>3. Re-read the poem and mark words that you think have a positive connotation with a </a:t>
            </a:r>
            <a:r>
              <a:rPr lang="en-US" b="1" dirty="0" smtClean="0"/>
              <a:t>P</a:t>
            </a:r>
            <a:r>
              <a:rPr lang="en-US" dirty="0" smtClean="0"/>
              <a:t> and words with a negative connotation with an </a:t>
            </a:r>
            <a:r>
              <a:rPr lang="en-US" b="1" dirty="0" smtClean="0"/>
              <a:t>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Write an informational essay explaining both statues and the connection of Emma Lazarus’ poem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046900"/>
              </p:ext>
            </p:extLst>
          </p:nvPr>
        </p:nvGraphicFramePr>
        <p:xfrm>
          <a:off x="2108200" y="2462223"/>
          <a:ext cx="8864600" cy="2428753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4432300">
                  <a:extLst>
                    <a:ext uri="{9D8B030D-6E8A-4147-A177-3AD203B41FA5}">
                      <a16:colId xmlns:a16="http://schemas.microsoft.com/office/drawing/2014/main" val="1526584264"/>
                    </a:ext>
                  </a:extLst>
                </a:gridCol>
                <a:gridCol w="4432300">
                  <a:extLst>
                    <a:ext uri="{9D8B030D-6E8A-4147-A177-3AD203B41FA5}">
                      <a16:colId xmlns:a16="http://schemas.microsoft.com/office/drawing/2014/main" val="3021168675"/>
                    </a:ext>
                  </a:extLst>
                </a:gridCol>
              </a:tblGrid>
              <a:tr h="8021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Bell MT" panose="02020503060305020303" pitchFamily="18" charset="0"/>
                        </a:rPr>
                        <a:t>Colossus of Rhodes</a:t>
                      </a:r>
                      <a:endParaRPr lang="en-US" dirty="0">
                        <a:solidFill>
                          <a:schemeClr val="tx1"/>
                        </a:solidFill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Bell MT" panose="02020503060305020303" pitchFamily="18" charset="0"/>
                        </a:rPr>
                        <a:t>The Statue of Liberty</a:t>
                      </a:r>
                      <a:endParaRPr lang="en-US" dirty="0">
                        <a:solidFill>
                          <a:schemeClr val="tx1"/>
                        </a:solidFill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852635"/>
                  </a:ext>
                </a:extLst>
              </a:tr>
              <a:tr h="813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653113"/>
                  </a:ext>
                </a:extLst>
              </a:tr>
              <a:tr h="813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287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0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2651" y="1031544"/>
            <a:ext cx="882315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Outline</a:t>
            </a:r>
          </a:p>
          <a:p>
            <a:endParaRPr lang="en-US" dirty="0"/>
          </a:p>
          <a:p>
            <a:r>
              <a:rPr lang="en-US" dirty="0" smtClean="0"/>
              <a:t>Paragraph 1</a:t>
            </a:r>
          </a:p>
          <a:p>
            <a:r>
              <a:rPr lang="en-US" dirty="0"/>
              <a:t>	</a:t>
            </a:r>
            <a:r>
              <a:rPr lang="en-US" dirty="0" smtClean="0"/>
              <a:t>Explain Colossus History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Paragraph 2</a:t>
            </a:r>
          </a:p>
          <a:p>
            <a:r>
              <a:rPr lang="en-US" dirty="0" smtClean="0"/>
              <a:t>	Explain Statue of Liberty History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Paragraph 3</a:t>
            </a:r>
          </a:p>
          <a:p>
            <a:r>
              <a:rPr lang="en-US" dirty="0" smtClean="0"/>
              <a:t>	Connect Lazarus Poem to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26" y="433137"/>
            <a:ext cx="10010274" cy="1738563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Sources: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www.vice.com/en_us/article/mvkgjb/the-statue-of-liberty-was-originally-intended-to-celebrate-the-end-of-american-slavery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www.ducksters.com/history/us_1800s/statue_of_liberty.php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www.awesomestories.com/asset/view/Colossus-of-Rhodes</a:t>
            </a:r>
            <a:r>
              <a:rPr lang="en-US" sz="2000" dirty="0" smtClean="0"/>
              <a:t> (contains video)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kids.kiddle.co/Emma_Lazarus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Anything different here than in other articles?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0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Paper Requirements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0653" y="2005263"/>
            <a:ext cx="99621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 Minimum 3 </a:t>
            </a:r>
            <a:r>
              <a:rPr lang="en-US" sz="2800" dirty="0" smtClean="0">
                <a:solidFill>
                  <a:srgbClr val="0070C0"/>
                </a:solidFill>
              </a:rPr>
              <a:t>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Clear </a:t>
            </a:r>
            <a:r>
              <a:rPr lang="en-US" sz="2800" dirty="0">
                <a:solidFill>
                  <a:srgbClr val="0070C0"/>
                </a:solidFill>
              </a:rPr>
              <a:t>Topic and Conclusion </a:t>
            </a:r>
            <a:r>
              <a:rPr lang="en-US" sz="2800" dirty="0" smtClean="0">
                <a:solidFill>
                  <a:srgbClr val="0070C0"/>
                </a:solidFill>
              </a:rPr>
              <a:t>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Must </a:t>
            </a:r>
            <a:r>
              <a:rPr lang="en-US" sz="2800" dirty="0">
                <a:solidFill>
                  <a:srgbClr val="0070C0"/>
                </a:solidFill>
              </a:rPr>
              <a:t>clearly show relationship between The Colossus of Rhodes, The Statue of Liberty, and Emma Lazarus’s poem, ‘The New Colossus.’ 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Proper spelling, varied sentence structure, apply grammar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Due Tuesday-</a:t>
            </a:r>
            <a:r>
              <a:rPr lang="en-US" sz="2800" dirty="0" err="1" smtClean="0">
                <a:solidFill>
                  <a:srgbClr val="0070C0"/>
                </a:solidFill>
              </a:rPr>
              <a:t>venn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diagram, planner, and final copy (printed)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7509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353</TotalTime>
  <Words>164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Bell MT</vt:lpstr>
      <vt:lpstr>Calibri</vt:lpstr>
      <vt:lpstr>Franklin Gothic Book</vt:lpstr>
      <vt:lpstr>Crop</vt:lpstr>
      <vt:lpstr>‘the New Colossus’</vt:lpstr>
      <vt:lpstr>Warm Up</vt:lpstr>
      <vt:lpstr>PowerPoint Presentation</vt:lpstr>
      <vt:lpstr>PowerPoint Presentation</vt:lpstr>
      <vt:lpstr>1. Read Poem  Vocabulary Exiles- a person who lives away from their native country, either from choice or compulsion. Pomp- ceremony and splendid display, especially at a public event. Yearning- a feeling of intense longing for something. Wretched- in a very unhappy or unfortunate state.  2. Colossus OG 3. Re-read the poem and mark words that you think have a positive connotation with a P and words with a negative connotation with an N. </vt:lpstr>
      <vt:lpstr>Write an informational essay explaining both statues and the connection of Emma Lazarus’ poem</vt:lpstr>
      <vt:lpstr>PowerPoint Presentation</vt:lpstr>
      <vt:lpstr>Sources:  https://www.vice.com/en_us/article/mvkgjb/the-statue-of-liberty-was-originally-intended-to-celebrate-the-end-of-american-slavery  https://www.ducksters.com/history/us_1800s/statue_of_liberty.php   https://www.awesomestories.com/asset/view/Colossus-of-Rhodes (contains video)  https://kids.kiddle.co/Emma_Lazarus    Anything different here than in other articles?</vt:lpstr>
      <vt:lpstr>Paper Requirements  </vt:lpstr>
    </vt:vector>
  </TitlesOfParts>
  <Company>The Alfred &amp; Adele Davis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New Colossus”</dc:title>
  <dc:creator>Debra Kraar</dc:creator>
  <cp:lastModifiedBy>Debra Kraar</cp:lastModifiedBy>
  <cp:revision>18</cp:revision>
  <cp:lastPrinted>2018-05-18T12:20:39Z</cp:lastPrinted>
  <dcterms:created xsi:type="dcterms:W3CDTF">2018-05-14T19:21:20Z</dcterms:created>
  <dcterms:modified xsi:type="dcterms:W3CDTF">2018-05-22T17:03:17Z</dcterms:modified>
</cp:coreProperties>
</file>